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83E49-28FE-46B2-9323-A5D84417759F}" type="doc">
      <dgm:prSet loTypeId="urn:microsoft.com/office/officeart/2005/8/layout/pList1" loCatId="list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pt-PT"/>
        </a:p>
      </dgm:t>
    </dgm:pt>
    <dgm:pt modelId="{73403EFE-B79B-481F-A397-BECA0FC9F03A}">
      <dgm:prSet phldrT="[Texto]" phldr="1"/>
      <dgm:spPr/>
      <dgm:t>
        <a:bodyPr/>
        <a:lstStyle/>
        <a:p>
          <a:endParaRPr lang="pt-PT"/>
        </a:p>
      </dgm:t>
    </dgm:pt>
    <dgm:pt modelId="{E291CF2A-3417-455F-ADF3-C55A9F79A008}" type="parTrans" cxnId="{27E97431-E5FA-44C4-89A2-F4C552D567C4}">
      <dgm:prSet/>
      <dgm:spPr/>
      <dgm:t>
        <a:bodyPr/>
        <a:lstStyle/>
        <a:p>
          <a:endParaRPr lang="pt-PT"/>
        </a:p>
      </dgm:t>
    </dgm:pt>
    <dgm:pt modelId="{96F6D2CB-5F4D-4C38-BF1E-1C54920A01B1}" type="sibTrans" cxnId="{27E97431-E5FA-44C4-89A2-F4C552D567C4}">
      <dgm:prSet/>
      <dgm:spPr/>
      <dgm:t>
        <a:bodyPr/>
        <a:lstStyle/>
        <a:p>
          <a:endParaRPr lang="pt-PT"/>
        </a:p>
      </dgm:t>
    </dgm:pt>
    <dgm:pt modelId="{03433BB4-890C-4BB5-98CB-9FED75165F30}">
      <dgm:prSet phldrT="[Texto]" phldr="1"/>
      <dgm:spPr/>
      <dgm:t>
        <a:bodyPr/>
        <a:lstStyle/>
        <a:p>
          <a:endParaRPr lang="pt-PT"/>
        </a:p>
      </dgm:t>
    </dgm:pt>
    <dgm:pt modelId="{8D678DAD-7199-40AB-B69A-5A6F2C68D8DF}" type="parTrans" cxnId="{4D197BA1-AE9F-4DBD-8D59-47BEC64E6508}">
      <dgm:prSet/>
      <dgm:spPr/>
      <dgm:t>
        <a:bodyPr/>
        <a:lstStyle/>
        <a:p>
          <a:endParaRPr lang="pt-PT"/>
        </a:p>
      </dgm:t>
    </dgm:pt>
    <dgm:pt modelId="{4698783C-48EB-4452-837A-DF4A3AAABCD5}" type="sibTrans" cxnId="{4D197BA1-AE9F-4DBD-8D59-47BEC64E6508}">
      <dgm:prSet/>
      <dgm:spPr/>
      <dgm:t>
        <a:bodyPr/>
        <a:lstStyle/>
        <a:p>
          <a:endParaRPr lang="pt-PT"/>
        </a:p>
      </dgm:t>
    </dgm:pt>
    <dgm:pt modelId="{968DBDC3-7898-49F4-B387-B03E8891C3B2}">
      <dgm:prSet phldrT="[Texto]" phldr="1"/>
      <dgm:spPr/>
      <dgm:t>
        <a:bodyPr/>
        <a:lstStyle/>
        <a:p>
          <a:endParaRPr lang="pt-PT"/>
        </a:p>
      </dgm:t>
    </dgm:pt>
    <dgm:pt modelId="{D62795F8-2197-4F32-8BBA-8CF41D00F1A5}" type="parTrans" cxnId="{C4A09CE3-B1DB-452C-8BE3-E73711999BB9}">
      <dgm:prSet/>
      <dgm:spPr/>
      <dgm:t>
        <a:bodyPr/>
        <a:lstStyle/>
        <a:p>
          <a:endParaRPr lang="pt-PT"/>
        </a:p>
      </dgm:t>
    </dgm:pt>
    <dgm:pt modelId="{40BDD361-97A4-42F8-84CB-772E88226B29}" type="sibTrans" cxnId="{C4A09CE3-B1DB-452C-8BE3-E73711999BB9}">
      <dgm:prSet/>
      <dgm:spPr/>
      <dgm:t>
        <a:bodyPr/>
        <a:lstStyle/>
        <a:p>
          <a:endParaRPr lang="pt-PT"/>
        </a:p>
      </dgm:t>
    </dgm:pt>
    <dgm:pt modelId="{91EC66B6-96FB-4285-A4DB-CF7D7A7CACD9}">
      <dgm:prSet phldrT="[Texto]" phldr="1"/>
      <dgm:spPr/>
      <dgm:t>
        <a:bodyPr/>
        <a:lstStyle/>
        <a:p>
          <a:endParaRPr lang="pt-PT"/>
        </a:p>
      </dgm:t>
    </dgm:pt>
    <dgm:pt modelId="{A01A9F2F-4E8A-4A43-8AB3-EE12C6F03C78}" type="parTrans" cxnId="{1928A50A-E72F-4D4C-B64E-5010FAC72B14}">
      <dgm:prSet/>
      <dgm:spPr/>
      <dgm:t>
        <a:bodyPr/>
        <a:lstStyle/>
        <a:p>
          <a:endParaRPr lang="pt-PT"/>
        </a:p>
      </dgm:t>
    </dgm:pt>
    <dgm:pt modelId="{DBCF17B6-6238-4ACB-912E-C35F56A25E11}" type="sibTrans" cxnId="{1928A50A-E72F-4D4C-B64E-5010FAC72B14}">
      <dgm:prSet/>
      <dgm:spPr/>
      <dgm:t>
        <a:bodyPr/>
        <a:lstStyle/>
        <a:p>
          <a:endParaRPr lang="pt-PT"/>
        </a:p>
      </dgm:t>
    </dgm:pt>
    <dgm:pt modelId="{89F3A835-9DBC-44DF-8C3E-0CC7A1475A1E}" type="pres">
      <dgm:prSet presAssocID="{C6C83E49-28FE-46B2-9323-A5D84417759F}" presName="Name0" presStyleCnt="0">
        <dgm:presLayoutVars>
          <dgm:dir/>
          <dgm:resizeHandles val="exact"/>
        </dgm:presLayoutVars>
      </dgm:prSet>
      <dgm:spPr/>
    </dgm:pt>
    <dgm:pt modelId="{8EC3B18D-311D-41A8-9AA4-C1DF98534733}" type="pres">
      <dgm:prSet presAssocID="{73403EFE-B79B-481F-A397-BECA0FC9F03A}" presName="compNode" presStyleCnt="0"/>
      <dgm:spPr/>
    </dgm:pt>
    <dgm:pt modelId="{7B96F0BC-876E-40EF-B4C7-F96DF0F71C87}" type="pres">
      <dgm:prSet presAssocID="{73403EFE-B79B-481F-A397-BECA0FC9F03A}" presName="pictRect" presStyleLbl="node1" presStyleIdx="0" presStyleCnt="4"/>
      <dgm:spPr/>
    </dgm:pt>
    <dgm:pt modelId="{E5307B09-85B2-4508-ADA1-2353E1D3D843}" type="pres">
      <dgm:prSet presAssocID="{73403EFE-B79B-481F-A397-BECA0FC9F03A}" presName="textRect" presStyleLbl="revTx" presStyleIdx="0" presStyleCnt="4">
        <dgm:presLayoutVars>
          <dgm:bulletEnabled val="1"/>
        </dgm:presLayoutVars>
      </dgm:prSet>
      <dgm:spPr/>
    </dgm:pt>
    <dgm:pt modelId="{3EED723C-895B-422B-BBE6-483B18945994}" type="pres">
      <dgm:prSet presAssocID="{96F6D2CB-5F4D-4C38-BF1E-1C54920A01B1}" presName="sibTrans" presStyleLbl="sibTrans2D1" presStyleIdx="0" presStyleCnt="0"/>
      <dgm:spPr/>
    </dgm:pt>
    <dgm:pt modelId="{F93A6C62-0F3B-421A-8763-2C34F94CF506}" type="pres">
      <dgm:prSet presAssocID="{03433BB4-890C-4BB5-98CB-9FED75165F30}" presName="compNode" presStyleCnt="0"/>
      <dgm:spPr/>
    </dgm:pt>
    <dgm:pt modelId="{64301502-3589-4C92-B1DF-B2615B65FC33}" type="pres">
      <dgm:prSet presAssocID="{03433BB4-890C-4BB5-98CB-9FED75165F30}" presName="pictRect" presStyleLbl="node1" presStyleIdx="1" presStyleCnt="4"/>
      <dgm:spPr/>
    </dgm:pt>
    <dgm:pt modelId="{9FC0533B-F54E-4AC8-927B-2F3202F1062C}" type="pres">
      <dgm:prSet presAssocID="{03433BB4-890C-4BB5-98CB-9FED75165F30}" presName="textRect" presStyleLbl="revTx" presStyleIdx="1" presStyleCnt="4">
        <dgm:presLayoutVars>
          <dgm:bulletEnabled val="1"/>
        </dgm:presLayoutVars>
      </dgm:prSet>
      <dgm:spPr/>
    </dgm:pt>
    <dgm:pt modelId="{52A9BCA2-C1D5-4B74-B1A8-9660EC04CDC1}" type="pres">
      <dgm:prSet presAssocID="{4698783C-48EB-4452-837A-DF4A3AAABCD5}" presName="sibTrans" presStyleLbl="sibTrans2D1" presStyleIdx="0" presStyleCnt="0"/>
      <dgm:spPr/>
    </dgm:pt>
    <dgm:pt modelId="{92151537-2061-43E2-896C-AD2C54B8E581}" type="pres">
      <dgm:prSet presAssocID="{968DBDC3-7898-49F4-B387-B03E8891C3B2}" presName="compNode" presStyleCnt="0"/>
      <dgm:spPr/>
    </dgm:pt>
    <dgm:pt modelId="{C3C45342-FBE8-44B3-89F0-8E01911C300F}" type="pres">
      <dgm:prSet presAssocID="{968DBDC3-7898-49F4-B387-B03E8891C3B2}" presName="pictRect" presStyleLbl="node1" presStyleIdx="2" presStyleCnt="4"/>
      <dgm:spPr/>
    </dgm:pt>
    <dgm:pt modelId="{E671D242-4E77-4097-B3AB-D3BD5222BCBB}" type="pres">
      <dgm:prSet presAssocID="{968DBDC3-7898-49F4-B387-B03E8891C3B2}" presName="textRect" presStyleLbl="revTx" presStyleIdx="2" presStyleCnt="4">
        <dgm:presLayoutVars>
          <dgm:bulletEnabled val="1"/>
        </dgm:presLayoutVars>
      </dgm:prSet>
      <dgm:spPr/>
    </dgm:pt>
    <dgm:pt modelId="{E048C5D5-680F-4727-887B-25189BE94121}" type="pres">
      <dgm:prSet presAssocID="{40BDD361-97A4-42F8-84CB-772E88226B29}" presName="sibTrans" presStyleLbl="sibTrans2D1" presStyleIdx="0" presStyleCnt="0"/>
      <dgm:spPr/>
    </dgm:pt>
    <dgm:pt modelId="{FFB7807D-4AB9-4D3B-BF5B-5816FF03F2D0}" type="pres">
      <dgm:prSet presAssocID="{91EC66B6-96FB-4285-A4DB-CF7D7A7CACD9}" presName="compNode" presStyleCnt="0"/>
      <dgm:spPr/>
    </dgm:pt>
    <dgm:pt modelId="{C863F4B0-7FE5-490E-8FEF-8D6B561434CF}" type="pres">
      <dgm:prSet presAssocID="{91EC66B6-96FB-4285-A4DB-CF7D7A7CACD9}" presName="pictRect" presStyleLbl="node1" presStyleIdx="3" presStyleCnt="4"/>
      <dgm:spPr/>
    </dgm:pt>
    <dgm:pt modelId="{30B7C116-5B81-4DE3-B428-3A380C7A0119}" type="pres">
      <dgm:prSet presAssocID="{91EC66B6-96FB-4285-A4DB-CF7D7A7CACD9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1928A50A-E72F-4D4C-B64E-5010FAC72B14}" srcId="{C6C83E49-28FE-46B2-9323-A5D84417759F}" destId="{91EC66B6-96FB-4285-A4DB-CF7D7A7CACD9}" srcOrd="3" destOrd="0" parTransId="{A01A9F2F-4E8A-4A43-8AB3-EE12C6F03C78}" sibTransId="{DBCF17B6-6238-4ACB-912E-C35F56A25E11}"/>
    <dgm:cxn modelId="{4AD90318-2659-41E2-B265-034BD5F9B07A}" type="presOf" srcId="{C6C83E49-28FE-46B2-9323-A5D84417759F}" destId="{89F3A835-9DBC-44DF-8C3E-0CC7A1475A1E}" srcOrd="0" destOrd="0" presId="urn:microsoft.com/office/officeart/2005/8/layout/pList1"/>
    <dgm:cxn modelId="{830D1330-65C1-4CD3-BE39-ABE2898CD6FD}" type="presOf" srcId="{40BDD361-97A4-42F8-84CB-772E88226B29}" destId="{E048C5D5-680F-4727-887B-25189BE94121}" srcOrd="0" destOrd="0" presId="urn:microsoft.com/office/officeart/2005/8/layout/pList1"/>
    <dgm:cxn modelId="{27E97431-E5FA-44C4-89A2-F4C552D567C4}" srcId="{C6C83E49-28FE-46B2-9323-A5D84417759F}" destId="{73403EFE-B79B-481F-A397-BECA0FC9F03A}" srcOrd="0" destOrd="0" parTransId="{E291CF2A-3417-455F-ADF3-C55A9F79A008}" sibTransId="{96F6D2CB-5F4D-4C38-BF1E-1C54920A01B1}"/>
    <dgm:cxn modelId="{7796613B-8332-42FB-94E7-0F00805A5C42}" type="presOf" srcId="{73403EFE-B79B-481F-A397-BECA0FC9F03A}" destId="{E5307B09-85B2-4508-ADA1-2353E1D3D843}" srcOrd="0" destOrd="0" presId="urn:microsoft.com/office/officeart/2005/8/layout/pList1"/>
    <dgm:cxn modelId="{E36A1057-9299-474F-9263-50FAC5DD0978}" type="presOf" srcId="{96F6D2CB-5F4D-4C38-BF1E-1C54920A01B1}" destId="{3EED723C-895B-422B-BBE6-483B18945994}" srcOrd="0" destOrd="0" presId="urn:microsoft.com/office/officeart/2005/8/layout/pList1"/>
    <dgm:cxn modelId="{42B3F46E-8A49-4118-8028-A0B212F67CB7}" type="presOf" srcId="{91EC66B6-96FB-4285-A4DB-CF7D7A7CACD9}" destId="{30B7C116-5B81-4DE3-B428-3A380C7A0119}" srcOrd="0" destOrd="0" presId="urn:microsoft.com/office/officeart/2005/8/layout/pList1"/>
    <dgm:cxn modelId="{4D197BA1-AE9F-4DBD-8D59-47BEC64E6508}" srcId="{C6C83E49-28FE-46B2-9323-A5D84417759F}" destId="{03433BB4-890C-4BB5-98CB-9FED75165F30}" srcOrd="1" destOrd="0" parTransId="{8D678DAD-7199-40AB-B69A-5A6F2C68D8DF}" sibTransId="{4698783C-48EB-4452-837A-DF4A3AAABCD5}"/>
    <dgm:cxn modelId="{5B1921BA-EEA4-48DC-B97D-9ACE2F9CAB43}" type="presOf" srcId="{4698783C-48EB-4452-837A-DF4A3AAABCD5}" destId="{52A9BCA2-C1D5-4B74-B1A8-9660EC04CDC1}" srcOrd="0" destOrd="0" presId="urn:microsoft.com/office/officeart/2005/8/layout/pList1"/>
    <dgm:cxn modelId="{C4A09CE3-B1DB-452C-8BE3-E73711999BB9}" srcId="{C6C83E49-28FE-46B2-9323-A5D84417759F}" destId="{968DBDC3-7898-49F4-B387-B03E8891C3B2}" srcOrd="2" destOrd="0" parTransId="{D62795F8-2197-4F32-8BBA-8CF41D00F1A5}" sibTransId="{40BDD361-97A4-42F8-84CB-772E88226B29}"/>
    <dgm:cxn modelId="{5BB3DAE7-5084-4A66-8A5F-EA2B27DE1376}" type="presOf" srcId="{03433BB4-890C-4BB5-98CB-9FED75165F30}" destId="{9FC0533B-F54E-4AC8-927B-2F3202F1062C}" srcOrd="0" destOrd="0" presId="urn:microsoft.com/office/officeart/2005/8/layout/pList1"/>
    <dgm:cxn modelId="{7704B5FE-EBB1-4814-B0E3-7649442FB95A}" type="presOf" srcId="{968DBDC3-7898-49F4-B387-B03E8891C3B2}" destId="{E671D242-4E77-4097-B3AB-D3BD5222BCBB}" srcOrd="0" destOrd="0" presId="urn:microsoft.com/office/officeart/2005/8/layout/pList1"/>
    <dgm:cxn modelId="{6BB31151-654D-4981-9C11-C662E314783F}" type="presParOf" srcId="{89F3A835-9DBC-44DF-8C3E-0CC7A1475A1E}" destId="{8EC3B18D-311D-41A8-9AA4-C1DF98534733}" srcOrd="0" destOrd="0" presId="urn:microsoft.com/office/officeart/2005/8/layout/pList1"/>
    <dgm:cxn modelId="{D1AF303F-1389-44C1-BDBC-1213B7C3B1F7}" type="presParOf" srcId="{8EC3B18D-311D-41A8-9AA4-C1DF98534733}" destId="{7B96F0BC-876E-40EF-B4C7-F96DF0F71C87}" srcOrd="0" destOrd="0" presId="urn:microsoft.com/office/officeart/2005/8/layout/pList1"/>
    <dgm:cxn modelId="{623E769B-2DB0-4D99-86DB-51DC052D9D4B}" type="presParOf" srcId="{8EC3B18D-311D-41A8-9AA4-C1DF98534733}" destId="{E5307B09-85B2-4508-ADA1-2353E1D3D843}" srcOrd="1" destOrd="0" presId="urn:microsoft.com/office/officeart/2005/8/layout/pList1"/>
    <dgm:cxn modelId="{74910CFD-0B10-4311-8721-4C9CED0EF0E5}" type="presParOf" srcId="{89F3A835-9DBC-44DF-8C3E-0CC7A1475A1E}" destId="{3EED723C-895B-422B-BBE6-483B18945994}" srcOrd="1" destOrd="0" presId="urn:microsoft.com/office/officeart/2005/8/layout/pList1"/>
    <dgm:cxn modelId="{CE730DBE-1652-41F5-8B2F-7E9AF07337BE}" type="presParOf" srcId="{89F3A835-9DBC-44DF-8C3E-0CC7A1475A1E}" destId="{F93A6C62-0F3B-421A-8763-2C34F94CF506}" srcOrd="2" destOrd="0" presId="urn:microsoft.com/office/officeart/2005/8/layout/pList1"/>
    <dgm:cxn modelId="{F7309990-BE70-4C97-A907-9CE595306C20}" type="presParOf" srcId="{F93A6C62-0F3B-421A-8763-2C34F94CF506}" destId="{64301502-3589-4C92-B1DF-B2615B65FC33}" srcOrd="0" destOrd="0" presId="urn:microsoft.com/office/officeart/2005/8/layout/pList1"/>
    <dgm:cxn modelId="{9974FF01-E205-4F63-AB24-346C4AD9805F}" type="presParOf" srcId="{F93A6C62-0F3B-421A-8763-2C34F94CF506}" destId="{9FC0533B-F54E-4AC8-927B-2F3202F1062C}" srcOrd="1" destOrd="0" presId="urn:microsoft.com/office/officeart/2005/8/layout/pList1"/>
    <dgm:cxn modelId="{7F3F5C74-0D4D-4842-B89A-66C5134D966D}" type="presParOf" srcId="{89F3A835-9DBC-44DF-8C3E-0CC7A1475A1E}" destId="{52A9BCA2-C1D5-4B74-B1A8-9660EC04CDC1}" srcOrd="3" destOrd="0" presId="urn:microsoft.com/office/officeart/2005/8/layout/pList1"/>
    <dgm:cxn modelId="{D0B76A14-29B9-4D13-B110-25B52D934FAE}" type="presParOf" srcId="{89F3A835-9DBC-44DF-8C3E-0CC7A1475A1E}" destId="{92151537-2061-43E2-896C-AD2C54B8E581}" srcOrd="4" destOrd="0" presId="urn:microsoft.com/office/officeart/2005/8/layout/pList1"/>
    <dgm:cxn modelId="{3F7B97E3-9372-459C-A8F2-39C90BFC254F}" type="presParOf" srcId="{92151537-2061-43E2-896C-AD2C54B8E581}" destId="{C3C45342-FBE8-44B3-89F0-8E01911C300F}" srcOrd="0" destOrd="0" presId="urn:microsoft.com/office/officeart/2005/8/layout/pList1"/>
    <dgm:cxn modelId="{F040E407-04C3-4700-B137-7F0B6CAC39A2}" type="presParOf" srcId="{92151537-2061-43E2-896C-AD2C54B8E581}" destId="{E671D242-4E77-4097-B3AB-D3BD5222BCBB}" srcOrd="1" destOrd="0" presId="urn:microsoft.com/office/officeart/2005/8/layout/pList1"/>
    <dgm:cxn modelId="{8F9ECEB5-27D2-44FB-A070-E36154E21784}" type="presParOf" srcId="{89F3A835-9DBC-44DF-8C3E-0CC7A1475A1E}" destId="{E048C5D5-680F-4727-887B-25189BE94121}" srcOrd="5" destOrd="0" presId="urn:microsoft.com/office/officeart/2005/8/layout/pList1"/>
    <dgm:cxn modelId="{4F23BC1B-A6E2-4E43-8FA4-0EC4DF457BD8}" type="presParOf" srcId="{89F3A835-9DBC-44DF-8C3E-0CC7A1475A1E}" destId="{FFB7807D-4AB9-4D3B-BF5B-5816FF03F2D0}" srcOrd="6" destOrd="0" presId="urn:microsoft.com/office/officeart/2005/8/layout/pList1"/>
    <dgm:cxn modelId="{1B533E0E-46E5-45B0-AD0F-ACC0FE2E3DD8}" type="presParOf" srcId="{FFB7807D-4AB9-4D3B-BF5B-5816FF03F2D0}" destId="{C863F4B0-7FE5-490E-8FEF-8D6B561434CF}" srcOrd="0" destOrd="0" presId="urn:microsoft.com/office/officeart/2005/8/layout/pList1"/>
    <dgm:cxn modelId="{20F86A1B-DB94-4269-A65C-58708B27CC09}" type="presParOf" srcId="{FFB7807D-4AB9-4D3B-BF5B-5816FF03F2D0}" destId="{30B7C116-5B81-4DE3-B428-3A380C7A0119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F0BC-876E-40EF-B4C7-F96DF0F71C87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07B09-85B2-4508-ADA1-2353E1D3D843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0" numCol="1" spcCol="1270" anchor="t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4300" kern="1200"/>
        </a:p>
      </dsp:txBody>
      <dsp:txXfrm>
        <a:off x="5133" y="2564110"/>
        <a:ext cx="2443028" cy="906363"/>
      </dsp:txXfrm>
    </dsp:sp>
    <dsp:sp modelId="{64301502-3589-4C92-B1DF-B2615B65FC33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0533B-F54E-4AC8-927B-2F3202F1062C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0" numCol="1" spcCol="1270" anchor="t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4300" kern="1200"/>
        </a:p>
      </dsp:txBody>
      <dsp:txXfrm>
        <a:off x="2692568" y="2564110"/>
        <a:ext cx="2443028" cy="906363"/>
      </dsp:txXfrm>
    </dsp:sp>
    <dsp:sp modelId="{C3C45342-FBE8-44B3-89F0-8E01911C300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1D242-4E77-4097-B3AB-D3BD5222BCBB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0" numCol="1" spcCol="1270" anchor="t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4300" kern="1200"/>
        </a:p>
      </dsp:txBody>
      <dsp:txXfrm>
        <a:off x="5380002" y="2564110"/>
        <a:ext cx="2443028" cy="906363"/>
      </dsp:txXfrm>
    </dsp:sp>
    <dsp:sp modelId="{C863F4B0-7FE5-490E-8FEF-8D6B561434CF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7C116-5B81-4DE3-B428-3A380C7A0119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0" numCol="1" spcCol="1270" anchor="t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4300" kern="120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FF91C-0EA0-9C7C-F7EF-A13CB06AD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B3FFB7-6850-AA0B-E256-FCBEB3992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B12F99-8F65-D4B2-2B77-5DF146AF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D2DC863-DB5C-8834-BFF1-2C847AC8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0322CA2-B8AA-F999-6097-15B9F570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80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79057-3441-692C-1E2A-60AE3AEF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937634B-8D76-CA57-3FAB-A8913F1A1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4C500AD-ECA2-5D88-6E75-F891ABA2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2A6CDB1-B81D-3E7D-3786-6A14ECA2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DB1512-B51A-0962-015C-E754EB09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38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EB3AA7-77BA-A797-78EB-1A4D55F6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76FF8B9-4543-4425-0A1B-39626E497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DCB982-20C9-7EBC-4EE2-B273E6A6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6371D6A-12AB-CB87-7CB5-7461D07B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8BF1904-1B5E-8ADB-F172-D3F89F92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386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76709-761E-CE18-72E6-DAA0E033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21C550C-AAF7-5C91-498B-7A52CAC75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CE35AFC-70EE-5E71-31B1-36C229FE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C1F4995-3D04-BB94-EB9A-FD43E488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42208B-6B64-F5F9-F2B5-2441CA68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670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24F34-28FE-FC1D-8B4E-E490EA66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51A200F-5B6B-403E-2108-CD5F816B3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D7C976-F294-06B7-D273-C58EB0B2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A55876-ADE7-7DBE-F2FA-65E1C6A1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FB4E2AF-6D3A-E695-4C25-9F774FA7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538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A7713-9B38-2C8B-55EB-332259A0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63F52B4-88A2-2377-ACFA-68FEBA98A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5E7C0E2-1A10-50DC-EDA1-9F900FDBF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1D55591-08E1-856E-4349-235D0F4B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3E38CC0-F33C-9CD9-AA06-20435A9C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C49B10-9AA2-8D7A-66BA-2377DA28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363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F3AD8-3F9D-12FD-F553-517FF19F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99BC9A3-4B7C-2FD3-E215-9798BBC9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5329E27-C913-47FC-191B-E6FFD73FE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FFCB99A-FC09-ABB1-65BF-7DDAAEF0E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5AEB06F5-6C47-745F-0785-B7AA65B01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18802A8-5FE0-5D43-6858-3F381FDC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4444D87-ADEF-EF8B-5A4F-3E207E4E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ECAF6E5-D707-7E23-23F4-C674C2A5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936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0526D-8CD7-0A5D-1077-9D48F86C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02C286D-53B5-4E8A-21D9-966CE8CD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446B820-9F5C-4C62-4806-9DC6FB2D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E187A54-47A7-4843-18F5-763B6CBF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054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E209CE2-8FC6-BDDE-E0D9-AAD2012F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1B74B50-6C92-7C9E-4311-DF3F5D9A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328E36A-3CC6-4DA4-8C89-7ED79B92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960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B4838-DC11-8075-C686-542D7835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3FF730F-2EE4-C1CE-23C7-3682607C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F4CF18-53BB-44DE-0159-7F39A75E5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50297C2-4088-9657-739D-76D0776B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10B154B-64AD-61DE-C57A-8A37169C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C1E79E9-41B3-730B-95C4-7EACE8F3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069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2904A-F61C-246C-1A03-96C01AA2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9DA611C-92D6-C76C-EBA1-47A0BE3EB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7C022F3-501E-6227-3FC1-E48FCCFE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E13165B-5BA7-8F08-8D16-1B3F92DE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7D0C7D9-812D-1383-482E-2A1FCEFD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52323E4-4985-4336-031D-419431D6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26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039C2AE-CEA0-F25A-ADD8-FFAC5960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B19B2DD-D3D7-188E-D265-07DC2AFC0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4EE203-33F7-C6FA-4014-F36820510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8FFE-0219-4F16-B208-BC2F39891A7D}" type="datetimeFigureOut">
              <a:rPr lang="pt-PT" smtClean="0"/>
              <a:t>30/05/22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D3D96B-1D62-F4DE-B611-9FA8E627D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5FB6C4A-BC9C-8839-C7F8-9B1E932B6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3416-5078-4EAF-B4B6-6D55403678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10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4C54018-04FB-2B19-2FA6-D4266E5E8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E799237-9626-0CC7-35C6-D714107C2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668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59402-DE04-BA36-37C2-978B8663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73F3C75-51C2-8FA0-FACB-52A77F44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800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59402-DE04-BA36-37C2-978B8663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F41B8DD7-9671-9EDD-6AA9-0EF4D318F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5901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61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B44CD-E773-3994-5F60-213DF3DE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AE59F5A-591A-39C3-3CC2-65A8F384F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14978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0217751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470839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611138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282173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08118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5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8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7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46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6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6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6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72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7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475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Ecrã Panorâmico</PresentationFormat>
  <Paragraphs>0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Inês Sousa</dc:creator>
  <cp:lastModifiedBy>Filipa Soares</cp:lastModifiedBy>
  <cp:revision>3</cp:revision>
  <dcterms:created xsi:type="dcterms:W3CDTF">2022-05-28T13:46:43Z</dcterms:created>
  <dcterms:modified xsi:type="dcterms:W3CDTF">2022-05-30T13:15:47Z</dcterms:modified>
</cp:coreProperties>
</file>